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91EA"/>
    <a:srgbClr val="6261FF"/>
    <a:srgbClr val="50B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3954E9-48E1-4444-96B7-3A6B0ADF667D}" v="10" dt="2022-09-21T20:20:11.7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66" autoAdjust="0"/>
    <p:restoredTop sz="94660"/>
  </p:normalViewPr>
  <p:slideViewPr>
    <p:cSldViewPr snapToGrid="0">
      <p:cViewPr varScale="1">
        <p:scale>
          <a:sx n="80" d="100"/>
          <a:sy n="80" d="100"/>
        </p:scale>
        <p:origin x="6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áté Kulimák" userId="755e7f01d0b8af70" providerId="LiveId" clId="{A33954E9-48E1-4444-96B7-3A6B0ADF667D}"/>
    <pc:docChg chg="undo custSel addSld delSld modSld sldOrd">
      <pc:chgData name="Máté Kulimák" userId="755e7f01d0b8af70" providerId="LiveId" clId="{A33954E9-48E1-4444-96B7-3A6B0ADF667D}" dt="2022-09-21T20:23:42.806" v="459" actId="20577"/>
      <pc:docMkLst>
        <pc:docMk/>
      </pc:docMkLst>
      <pc:sldChg chg="addSp delSp modSp mod setBg setClrOvrMap">
        <pc:chgData name="Máté Kulimák" userId="755e7f01d0b8af70" providerId="LiveId" clId="{A33954E9-48E1-4444-96B7-3A6B0ADF667D}" dt="2022-09-21T19:51:04.562" v="71" actId="26606"/>
        <pc:sldMkLst>
          <pc:docMk/>
          <pc:sldMk cId="3224714231" sldId="257"/>
        </pc:sldMkLst>
        <pc:spChg chg="mod">
          <ac:chgData name="Máté Kulimák" userId="755e7f01d0b8af70" providerId="LiveId" clId="{A33954E9-48E1-4444-96B7-3A6B0ADF667D}" dt="2022-09-21T19:51:04.562" v="71" actId="26606"/>
          <ac:spMkLst>
            <pc:docMk/>
            <pc:sldMk cId="3224714231" sldId="257"/>
            <ac:spMk id="2" creationId="{00000000-0000-0000-0000-000000000000}"/>
          </ac:spMkLst>
        </pc:spChg>
        <pc:spChg chg="mod">
          <ac:chgData name="Máté Kulimák" userId="755e7f01d0b8af70" providerId="LiveId" clId="{A33954E9-48E1-4444-96B7-3A6B0ADF667D}" dt="2022-09-21T19:51:04.562" v="71" actId="26606"/>
          <ac:spMkLst>
            <pc:docMk/>
            <pc:sldMk cId="3224714231" sldId="257"/>
            <ac:spMk id="3" creationId="{00000000-0000-0000-0000-000000000000}"/>
          </ac:spMkLst>
        </pc:spChg>
        <pc:spChg chg="add del">
          <ac:chgData name="Máté Kulimák" userId="755e7f01d0b8af70" providerId="LiveId" clId="{A33954E9-48E1-4444-96B7-3A6B0ADF667D}" dt="2022-09-21T19:51:04.562" v="71" actId="26606"/>
          <ac:spMkLst>
            <pc:docMk/>
            <pc:sldMk cId="3224714231" sldId="257"/>
            <ac:spMk id="9" creationId="{9AA72BD9-2C5A-4EDC-931F-5AA08EACA0F3}"/>
          </ac:spMkLst>
        </pc:spChg>
        <pc:spChg chg="add del">
          <ac:chgData name="Máté Kulimák" userId="755e7f01d0b8af70" providerId="LiveId" clId="{A33954E9-48E1-4444-96B7-3A6B0ADF667D}" dt="2022-09-21T19:51:04.562" v="71" actId="26606"/>
          <ac:spMkLst>
            <pc:docMk/>
            <pc:sldMk cId="3224714231" sldId="257"/>
            <ac:spMk id="11" creationId="{DD3981AC-7B61-4947-BCF3-F7AA7FA385B9}"/>
          </ac:spMkLst>
        </pc:spChg>
        <pc:spChg chg="add del">
          <ac:chgData name="Máté Kulimák" userId="755e7f01d0b8af70" providerId="LiveId" clId="{A33954E9-48E1-4444-96B7-3A6B0ADF667D}" dt="2022-09-21T19:51:04.562" v="71" actId="26606"/>
          <ac:spMkLst>
            <pc:docMk/>
            <pc:sldMk cId="3224714231" sldId="257"/>
            <ac:spMk id="13" creationId="{55D4142C-5077-457F-A6AD-3FECFDB39685}"/>
          </ac:spMkLst>
        </pc:spChg>
        <pc:spChg chg="add del">
          <ac:chgData name="Máté Kulimák" userId="755e7f01d0b8af70" providerId="LiveId" clId="{A33954E9-48E1-4444-96B7-3A6B0ADF667D}" dt="2022-09-21T19:51:04.562" v="71" actId="26606"/>
          <ac:spMkLst>
            <pc:docMk/>
            <pc:sldMk cId="3224714231" sldId="257"/>
            <ac:spMk id="15" creationId="{7A5F0580-5EE9-419F-96EE-B6529EF6E7D0}"/>
          </ac:spMkLst>
        </pc:spChg>
        <pc:picChg chg="mod ord">
          <ac:chgData name="Máté Kulimák" userId="755e7f01d0b8af70" providerId="LiveId" clId="{A33954E9-48E1-4444-96B7-3A6B0ADF667D}" dt="2022-09-21T19:51:04.562" v="71" actId="26606"/>
          <ac:picMkLst>
            <pc:docMk/>
            <pc:sldMk cId="3224714231" sldId="257"/>
            <ac:picMk id="4" creationId="{00000000-0000-0000-0000-000000000000}"/>
          </ac:picMkLst>
        </pc:picChg>
      </pc:sldChg>
      <pc:sldChg chg="modSp">
        <pc:chgData name="Máté Kulimák" userId="755e7f01d0b8af70" providerId="LiveId" clId="{A33954E9-48E1-4444-96B7-3A6B0ADF667D}" dt="2022-09-21T19:50:03.993" v="67"/>
        <pc:sldMkLst>
          <pc:docMk/>
          <pc:sldMk cId="3622549085" sldId="258"/>
        </pc:sldMkLst>
        <pc:spChg chg="mod">
          <ac:chgData name="Máté Kulimák" userId="755e7f01d0b8af70" providerId="LiveId" clId="{A33954E9-48E1-4444-96B7-3A6B0ADF667D}" dt="2022-09-21T19:50:03.993" v="67"/>
          <ac:spMkLst>
            <pc:docMk/>
            <pc:sldMk cId="3622549085" sldId="258"/>
            <ac:spMk id="2" creationId="{00000000-0000-0000-0000-000000000000}"/>
          </ac:spMkLst>
        </pc:spChg>
      </pc:sldChg>
      <pc:sldChg chg="addSp delSp modSp mod setBg">
        <pc:chgData name="Máté Kulimák" userId="755e7f01d0b8af70" providerId="LiveId" clId="{A33954E9-48E1-4444-96B7-3A6B0ADF667D}" dt="2022-09-21T19:51:05.095" v="72" actId="26606"/>
        <pc:sldMkLst>
          <pc:docMk/>
          <pc:sldMk cId="44088436" sldId="259"/>
        </pc:sldMkLst>
        <pc:spChg chg="mod">
          <ac:chgData name="Máté Kulimák" userId="755e7f01d0b8af70" providerId="LiveId" clId="{A33954E9-48E1-4444-96B7-3A6B0ADF667D}" dt="2022-09-21T19:51:05.095" v="72" actId="26606"/>
          <ac:spMkLst>
            <pc:docMk/>
            <pc:sldMk cId="44088436" sldId="259"/>
            <ac:spMk id="2" creationId="{00000000-0000-0000-0000-000000000000}"/>
          </ac:spMkLst>
        </pc:spChg>
        <pc:spChg chg="mod">
          <ac:chgData name="Máté Kulimák" userId="755e7f01d0b8af70" providerId="LiveId" clId="{A33954E9-48E1-4444-96B7-3A6B0ADF667D}" dt="2022-09-21T19:51:05.095" v="72" actId="26606"/>
          <ac:spMkLst>
            <pc:docMk/>
            <pc:sldMk cId="44088436" sldId="259"/>
            <ac:spMk id="6" creationId="{00000000-0000-0000-0000-000000000000}"/>
          </ac:spMkLst>
        </pc:spChg>
        <pc:spChg chg="add del">
          <ac:chgData name="Máté Kulimák" userId="755e7f01d0b8af70" providerId="LiveId" clId="{A33954E9-48E1-4444-96B7-3A6B0ADF667D}" dt="2022-09-21T19:51:05.095" v="72" actId="26606"/>
          <ac:spMkLst>
            <pc:docMk/>
            <pc:sldMk cId="44088436" sldId="259"/>
            <ac:spMk id="11" creationId="{33CD251C-A887-4D2F-925B-FC097198538B}"/>
          </ac:spMkLst>
        </pc:spChg>
        <pc:spChg chg="add del">
          <ac:chgData name="Máté Kulimák" userId="755e7f01d0b8af70" providerId="LiveId" clId="{A33954E9-48E1-4444-96B7-3A6B0ADF667D}" dt="2022-09-21T19:51:05.095" v="72" actId="26606"/>
          <ac:spMkLst>
            <pc:docMk/>
            <pc:sldMk cId="44088436" sldId="259"/>
            <ac:spMk id="13" creationId="{3B2069EE-A08E-44F0-B3F9-3CF8CC2DCAD5}"/>
          </ac:spMkLst>
        </pc:spChg>
        <pc:grpChg chg="add del">
          <ac:chgData name="Máté Kulimák" userId="755e7f01d0b8af70" providerId="LiveId" clId="{A33954E9-48E1-4444-96B7-3A6B0ADF667D}" dt="2022-09-21T19:51:05.095" v="72" actId="26606"/>
          <ac:grpSpMkLst>
            <pc:docMk/>
            <pc:sldMk cId="44088436" sldId="259"/>
            <ac:grpSpMk id="15" creationId="{9C6E8597-0CCE-4A8A-9326-AA52691A1C81}"/>
          </ac:grpSpMkLst>
        </pc:grpChg>
        <pc:picChg chg="mod ord">
          <ac:chgData name="Máté Kulimák" userId="755e7f01d0b8af70" providerId="LiveId" clId="{A33954E9-48E1-4444-96B7-3A6B0ADF667D}" dt="2022-09-21T19:51:05.095" v="72" actId="26606"/>
          <ac:picMkLst>
            <pc:docMk/>
            <pc:sldMk cId="44088436" sldId="259"/>
            <ac:picMk id="4" creationId="{00000000-0000-0000-0000-000000000000}"/>
          </ac:picMkLst>
        </pc:picChg>
        <pc:picChg chg="mod">
          <ac:chgData name="Máté Kulimák" userId="755e7f01d0b8af70" providerId="LiveId" clId="{A33954E9-48E1-4444-96B7-3A6B0ADF667D}" dt="2022-09-21T19:51:05.095" v="72" actId="26606"/>
          <ac:picMkLst>
            <pc:docMk/>
            <pc:sldMk cId="44088436" sldId="259"/>
            <ac:picMk id="5" creationId="{00000000-0000-0000-0000-000000000000}"/>
          </ac:picMkLst>
        </pc:picChg>
      </pc:sldChg>
      <pc:sldChg chg="addSp delSp modSp mod setBg">
        <pc:chgData name="Máté Kulimák" userId="755e7f01d0b8af70" providerId="LiveId" clId="{A33954E9-48E1-4444-96B7-3A6B0ADF667D}" dt="2022-09-21T19:51:06.121" v="73" actId="26606"/>
        <pc:sldMkLst>
          <pc:docMk/>
          <pc:sldMk cId="1658223191" sldId="260"/>
        </pc:sldMkLst>
        <pc:spChg chg="mod">
          <ac:chgData name="Máté Kulimák" userId="755e7f01d0b8af70" providerId="LiveId" clId="{A33954E9-48E1-4444-96B7-3A6B0ADF667D}" dt="2022-09-21T19:51:06.121" v="73" actId="26606"/>
          <ac:spMkLst>
            <pc:docMk/>
            <pc:sldMk cId="1658223191" sldId="260"/>
            <ac:spMk id="2" creationId="{00000000-0000-0000-0000-000000000000}"/>
          </ac:spMkLst>
        </pc:spChg>
        <pc:spChg chg="mod ord">
          <ac:chgData name="Máté Kulimák" userId="755e7f01d0b8af70" providerId="LiveId" clId="{A33954E9-48E1-4444-96B7-3A6B0ADF667D}" dt="2022-09-21T19:51:06.121" v="73" actId="26606"/>
          <ac:spMkLst>
            <pc:docMk/>
            <pc:sldMk cId="1658223191" sldId="260"/>
            <ac:spMk id="3" creationId="{00000000-0000-0000-0000-000000000000}"/>
          </ac:spMkLst>
        </pc:spChg>
        <pc:spChg chg="add del">
          <ac:chgData name="Máté Kulimák" userId="755e7f01d0b8af70" providerId="LiveId" clId="{A33954E9-48E1-4444-96B7-3A6B0ADF667D}" dt="2022-09-21T19:51:06.121" v="73" actId="26606"/>
          <ac:spMkLst>
            <pc:docMk/>
            <pc:sldMk cId="1658223191" sldId="260"/>
            <ac:spMk id="10" creationId="{C4E4288A-DFC8-40A2-90E5-70E851A933AD}"/>
          </ac:spMkLst>
        </pc:spChg>
        <pc:spChg chg="add del">
          <ac:chgData name="Máté Kulimák" userId="755e7f01d0b8af70" providerId="LiveId" clId="{A33954E9-48E1-4444-96B7-3A6B0ADF667D}" dt="2022-09-21T19:51:06.121" v="73" actId="26606"/>
          <ac:spMkLst>
            <pc:docMk/>
            <pc:sldMk cId="1658223191" sldId="260"/>
            <ac:spMk id="16" creationId="{BD2BFF02-DF78-4F07-B176-52514E13127D}"/>
          </ac:spMkLst>
        </pc:spChg>
        <pc:spChg chg="add del">
          <ac:chgData name="Máté Kulimák" userId="755e7f01d0b8af70" providerId="LiveId" clId="{A33954E9-48E1-4444-96B7-3A6B0ADF667D}" dt="2022-09-21T19:51:06.121" v="73" actId="26606"/>
          <ac:spMkLst>
            <pc:docMk/>
            <pc:sldMk cId="1658223191" sldId="260"/>
            <ac:spMk id="18" creationId="{0DB06EAB-7D8C-403A-86C5-B5FD79A13650}"/>
          </ac:spMkLst>
        </pc:spChg>
        <pc:grpChg chg="add del">
          <ac:chgData name="Máté Kulimák" userId="755e7f01d0b8af70" providerId="LiveId" clId="{A33954E9-48E1-4444-96B7-3A6B0ADF667D}" dt="2022-09-21T19:51:06.121" v="73" actId="26606"/>
          <ac:grpSpMkLst>
            <pc:docMk/>
            <pc:sldMk cId="1658223191" sldId="260"/>
            <ac:grpSpMk id="12" creationId="{B63C2D82-D4FA-4A37-BB01-1E7B21E4FF20}"/>
          </ac:grpSpMkLst>
        </pc:grpChg>
        <pc:picChg chg="mod">
          <ac:chgData name="Máté Kulimák" userId="755e7f01d0b8af70" providerId="LiveId" clId="{A33954E9-48E1-4444-96B7-3A6B0ADF667D}" dt="2022-09-21T19:51:06.121" v="73" actId="26606"/>
          <ac:picMkLst>
            <pc:docMk/>
            <pc:sldMk cId="1658223191" sldId="260"/>
            <ac:picMk id="4" creationId="{00000000-0000-0000-0000-000000000000}"/>
          </ac:picMkLst>
        </pc:picChg>
        <pc:picChg chg="mod">
          <ac:chgData name="Máté Kulimák" userId="755e7f01d0b8af70" providerId="LiveId" clId="{A33954E9-48E1-4444-96B7-3A6B0ADF667D}" dt="2022-09-21T19:51:06.121" v="73" actId="26606"/>
          <ac:picMkLst>
            <pc:docMk/>
            <pc:sldMk cId="1658223191" sldId="260"/>
            <ac:picMk id="5" creationId="{00000000-0000-0000-0000-000000000000}"/>
          </ac:picMkLst>
        </pc:picChg>
      </pc:sldChg>
      <pc:sldChg chg="modSp">
        <pc:chgData name="Máté Kulimák" userId="755e7f01d0b8af70" providerId="LiveId" clId="{A33954E9-48E1-4444-96B7-3A6B0ADF667D}" dt="2022-09-21T19:50:03.993" v="67"/>
        <pc:sldMkLst>
          <pc:docMk/>
          <pc:sldMk cId="2549537723" sldId="261"/>
        </pc:sldMkLst>
        <pc:spChg chg="mod">
          <ac:chgData name="Máté Kulimák" userId="755e7f01d0b8af70" providerId="LiveId" clId="{A33954E9-48E1-4444-96B7-3A6B0ADF667D}" dt="2022-09-21T19:50:03.993" v="67"/>
          <ac:spMkLst>
            <pc:docMk/>
            <pc:sldMk cId="2549537723" sldId="261"/>
            <ac:spMk id="2" creationId="{00000000-0000-0000-0000-000000000000}"/>
          </ac:spMkLst>
        </pc:spChg>
      </pc:sldChg>
      <pc:sldChg chg="addSp delSp modSp mod">
        <pc:chgData name="Máté Kulimák" userId="755e7f01d0b8af70" providerId="LiveId" clId="{A33954E9-48E1-4444-96B7-3A6B0ADF667D}" dt="2022-09-21T20:10:44.651" v="157" actId="1076"/>
        <pc:sldMkLst>
          <pc:docMk/>
          <pc:sldMk cId="713827258" sldId="262"/>
        </pc:sldMkLst>
        <pc:spChg chg="mod">
          <ac:chgData name="Máté Kulimák" userId="755e7f01d0b8af70" providerId="LiveId" clId="{A33954E9-48E1-4444-96B7-3A6B0ADF667D}" dt="2022-09-21T19:51:59.367" v="86" actId="947"/>
          <ac:spMkLst>
            <pc:docMk/>
            <pc:sldMk cId="713827258" sldId="262"/>
            <ac:spMk id="2" creationId="{00000000-0000-0000-0000-000000000000}"/>
          </ac:spMkLst>
        </pc:spChg>
        <pc:spChg chg="del mod">
          <ac:chgData name="Máté Kulimák" userId="755e7f01d0b8af70" providerId="LiveId" clId="{A33954E9-48E1-4444-96B7-3A6B0ADF667D}" dt="2022-09-21T20:05:16.661" v="104" actId="931"/>
          <ac:spMkLst>
            <pc:docMk/>
            <pc:sldMk cId="713827258" sldId="262"/>
            <ac:spMk id="3" creationId="{00000000-0000-0000-0000-000000000000}"/>
          </ac:spMkLst>
        </pc:spChg>
        <pc:spChg chg="add mod">
          <ac:chgData name="Máté Kulimák" userId="755e7f01d0b8af70" providerId="LiveId" clId="{A33954E9-48E1-4444-96B7-3A6B0ADF667D}" dt="2022-09-21T20:10:44.651" v="157" actId="1076"/>
          <ac:spMkLst>
            <pc:docMk/>
            <pc:sldMk cId="713827258" sldId="262"/>
            <ac:spMk id="6" creationId="{848E7688-4DEF-7AD0-B9BE-10CEB92DFC40}"/>
          </ac:spMkLst>
        </pc:spChg>
        <pc:picChg chg="add mod">
          <ac:chgData name="Máté Kulimák" userId="755e7f01d0b8af70" providerId="LiveId" clId="{A33954E9-48E1-4444-96B7-3A6B0ADF667D}" dt="2022-09-21T20:10:31.823" v="154" actId="14100"/>
          <ac:picMkLst>
            <pc:docMk/>
            <pc:sldMk cId="713827258" sldId="262"/>
            <ac:picMk id="5" creationId="{79282222-A5A4-3967-5879-710EFDB679DE}"/>
          </ac:picMkLst>
        </pc:picChg>
        <pc:picChg chg="add mod">
          <ac:chgData name="Máté Kulimák" userId="755e7f01d0b8af70" providerId="LiveId" clId="{A33954E9-48E1-4444-96B7-3A6B0ADF667D}" dt="2022-09-21T20:10:39.925" v="156" actId="14100"/>
          <ac:picMkLst>
            <pc:docMk/>
            <pc:sldMk cId="713827258" sldId="262"/>
            <ac:picMk id="8" creationId="{A24E3203-2F0C-C1F8-CD97-8BFD111738E6}"/>
          </ac:picMkLst>
        </pc:picChg>
      </pc:sldChg>
      <pc:sldChg chg="addSp modSp mod">
        <pc:chgData name="Máté Kulimák" userId="755e7f01d0b8af70" providerId="LiveId" clId="{A33954E9-48E1-4444-96B7-3A6B0ADF667D}" dt="2022-09-21T20:20:03.952" v="234" actId="1076"/>
        <pc:sldMkLst>
          <pc:docMk/>
          <pc:sldMk cId="2371610772" sldId="263"/>
        </pc:sldMkLst>
        <pc:spChg chg="mod">
          <ac:chgData name="Máté Kulimák" userId="755e7f01d0b8af70" providerId="LiveId" clId="{A33954E9-48E1-4444-96B7-3A6B0ADF667D}" dt="2022-09-21T19:51:48.840" v="82" actId="122"/>
          <ac:spMkLst>
            <pc:docMk/>
            <pc:sldMk cId="2371610772" sldId="263"/>
            <ac:spMk id="2" creationId="{00000000-0000-0000-0000-000000000000}"/>
          </ac:spMkLst>
        </pc:spChg>
        <pc:spChg chg="mod">
          <ac:chgData name="Máté Kulimák" userId="755e7f01d0b8af70" providerId="LiveId" clId="{A33954E9-48E1-4444-96B7-3A6B0ADF667D}" dt="2022-09-21T20:12:24.133" v="212" actId="14100"/>
          <ac:spMkLst>
            <pc:docMk/>
            <pc:sldMk cId="2371610772" sldId="263"/>
            <ac:spMk id="3" creationId="{00000000-0000-0000-0000-000000000000}"/>
          </ac:spMkLst>
        </pc:spChg>
        <pc:picChg chg="add mod">
          <ac:chgData name="Máté Kulimák" userId="755e7f01d0b8af70" providerId="LiveId" clId="{A33954E9-48E1-4444-96B7-3A6B0ADF667D}" dt="2022-09-21T20:20:02.316" v="233" actId="1076"/>
          <ac:picMkLst>
            <pc:docMk/>
            <pc:sldMk cId="2371610772" sldId="263"/>
            <ac:picMk id="5" creationId="{8B9409AC-D566-5A1B-BAEF-D82070B3F935}"/>
          </ac:picMkLst>
        </pc:picChg>
        <pc:picChg chg="add mod">
          <ac:chgData name="Máté Kulimák" userId="755e7f01d0b8af70" providerId="LiveId" clId="{A33954E9-48E1-4444-96B7-3A6B0ADF667D}" dt="2022-09-21T20:20:03.952" v="234" actId="1076"/>
          <ac:picMkLst>
            <pc:docMk/>
            <pc:sldMk cId="2371610772" sldId="263"/>
            <ac:picMk id="7" creationId="{C330C373-9FB3-0C24-3690-01A8FF979141}"/>
          </ac:picMkLst>
        </pc:picChg>
      </pc:sldChg>
      <pc:sldChg chg="addSp delSp modSp mod">
        <pc:chgData name="Máté Kulimák" userId="755e7f01d0b8af70" providerId="LiveId" clId="{A33954E9-48E1-4444-96B7-3A6B0ADF667D}" dt="2022-09-21T20:20:19.458" v="240" actId="1076"/>
        <pc:sldMkLst>
          <pc:docMk/>
          <pc:sldMk cId="258720012" sldId="264"/>
        </pc:sldMkLst>
        <pc:spChg chg="mod">
          <ac:chgData name="Máté Kulimák" userId="755e7f01d0b8af70" providerId="LiveId" clId="{A33954E9-48E1-4444-96B7-3A6B0ADF667D}" dt="2022-09-21T19:50:03.993" v="67"/>
          <ac:spMkLst>
            <pc:docMk/>
            <pc:sldMk cId="258720012" sldId="264"/>
            <ac:spMk id="2" creationId="{00000000-0000-0000-0000-000000000000}"/>
          </ac:spMkLst>
        </pc:spChg>
        <pc:spChg chg="del mod">
          <ac:chgData name="Máté Kulimák" userId="755e7f01d0b8af70" providerId="LiveId" clId="{A33954E9-48E1-4444-96B7-3A6B0ADF667D}" dt="2022-09-21T20:20:11.739" v="235" actId="931"/>
          <ac:spMkLst>
            <pc:docMk/>
            <pc:sldMk cId="258720012" sldId="264"/>
            <ac:spMk id="3" creationId="{00000000-0000-0000-0000-000000000000}"/>
          </ac:spMkLst>
        </pc:spChg>
        <pc:picChg chg="add mod">
          <ac:chgData name="Máté Kulimák" userId="755e7f01d0b8af70" providerId="LiveId" clId="{A33954E9-48E1-4444-96B7-3A6B0ADF667D}" dt="2022-09-21T20:20:19.458" v="240" actId="1076"/>
          <ac:picMkLst>
            <pc:docMk/>
            <pc:sldMk cId="258720012" sldId="264"/>
            <ac:picMk id="5" creationId="{78A21413-98B1-BC98-31D7-2155B05FC030}"/>
          </ac:picMkLst>
        </pc:picChg>
      </pc:sldChg>
      <pc:sldChg chg="modSp del">
        <pc:chgData name="Máté Kulimák" userId="755e7f01d0b8af70" providerId="LiveId" clId="{A33954E9-48E1-4444-96B7-3A6B0ADF667D}" dt="2022-09-21T19:52:45.111" v="87" actId="47"/>
        <pc:sldMkLst>
          <pc:docMk/>
          <pc:sldMk cId="3772879028" sldId="265"/>
        </pc:sldMkLst>
        <pc:spChg chg="mod">
          <ac:chgData name="Máté Kulimák" userId="755e7f01d0b8af70" providerId="LiveId" clId="{A33954E9-48E1-4444-96B7-3A6B0ADF667D}" dt="2022-09-21T19:50:03.993" v="67"/>
          <ac:spMkLst>
            <pc:docMk/>
            <pc:sldMk cId="3772879028" sldId="265"/>
            <ac:spMk id="2" creationId="{00000000-0000-0000-0000-000000000000}"/>
          </ac:spMkLst>
        </pc:spChg>
        <pc:spChg chg="mod">
          <ac:chgData name="Máté Kulimák" userId="755e7f01d0b8af70" providerId="LiveId" clId="{A33954E9-48E1-4444-96B7-3A6B0ADF667D}" dt="2022-09-21T19:50:03.993" v="67"/>
          <ac:spMkLst>
            <pc:docMk/>
            <pc:sldMk cId="3772879028" sldId="265"/>
            <ac:spMk id="3" creationId="{00000000-0000-0000-0000-000000000000}"/>
          </ac:spMkLst>
        </pc:spChg>
      </pc:sldChg>
      <pc:sldChg chg="modSp mod ord setBg">
        <pc:chgData name="Máté Kulimák" userId="755e7f01d0b8af70" providerId="LiveId" clId="{A33954E9-48E1-4444-96B7-3A6B0ADF667D}" dt="2022-09-21T20:23:42.806" v="459" actId="20577"/>
        <pc:sldMkLst>
          <pc:docMk/>
          <pc:sldMk cId="4022745454" sldId="266"/>
        </pc:sldMkLst>
        <pc:spChg chg="mod">
          <ac:chgData name="Máté Kulimák" userId="755e7f01d0b8af70" providerId="LiveId" clId="{A33954E9-48E1-4444-96B7-3A6B0ADF667D}" dt="2022-09-21T19:51:30.710" v="76" actId="207"/>
          <ac:spMkLst>
            <pc:docMk/>
            <pc:sldMk cId="4022745454" sldId="266"/>
            <ac:spMk id="2" creationId="{00000000-0000-0000-0000-000000000000}"/>
          </ac:spMkLst>
        </pc:spChg>
        <pc:spChg chg="mod">
          <ac:chgData name="Máté Kulimák" userId="755e7f01d0b8af70" providerId="LiveId" clId="{A33954E9-48E1-4444-96B7-3A6B0ADF667D}" dt="2022-09-21T20:23:42.806" v="459" actId="20577"/>
          <ac:spMkLst>
            <pc:docMk/>
            <pc:sldMk cId="4022745454" sldId="266"/>
            <ac:spMk id="3" creationId="{00000000-0000-0000-0000-000000000000}"/>
          </ac:spMkLst>
        </pc:spChg>
      </pc:sldChg>
      <pc:sldChg chg="modSp mod">
        <pc:chgData name="Máté Kulimák" userId="755e7f01d0b8af70" providerId="LiveId" clId="{A33954E9-48E1-4444-96B7-3A6B0ADF667D}" dt="2022-09-21T19:54:18.158" v="89" actId="207"/>
        <pc:sldMkLst>
          <pc:docMk/>
          <pc:sldMk cId="2797735801" sldId="267"/>
        </pc:sldMkLst>
        <pc:spChg chg="mod">
          <ac:chgData name="Máté Kulimák" userId="755e7f01d0b8af70" providerId="LiveId" clId="{A33954E9-48E1-4444-96B7-3A6B0ADF667D}" dt="2022-09-21T19:54:13.192" v="88" actId="207"/>
          <ac:spMkLst>
            <pc:docMk/>
            <pc:sldMk cId="2797735801" sldId="267"/>
            <ac:spMk id="2" creationId="{00000000-0000-0000-0000-000000000000}"/>
          </ac:spMkLst>
        </pc:spChg>
        <pc:spChg chg="mod">
          <ac:chgData name="Máté Kulimák" userId="755e7f01d0b8af70" providerId="LiveId" clId="{A33954E9-48E1-4444-96B7-3A6B0ADF667D}" dt="2022-09-21T19:54:18.158" v="89" actId="207"/>
          <ac:spMkLst>
            <pc:docMk/>
            <pc:sldMk cId="2797735801" sldId="267"/>
            <ac:spMk id="3" creationId="{00000000-0000-0000-0000-000000000000}"/>
          </ac:spMkLst>
        </pc:spChg>
      </pc:sldChg>
      <pc:sldChg chg="modSp new mod">
        <pc:chgData name="Máté Kulimák" userId="755e7f01d0b8af70" providerId="LiveId" clId="{A33954E9-48E1-4444-96B7-3A6B0ADF667D}" dt="2022-09-21T20:22:26.698" v="343" actId="27636"/>
        <pc:sldMkLst>
          <pc:docMk/>
          <pc:sldMk cId="1608043762" sldId="268"/>
        </pc:sldMkLst>
        <pc:spChg chg="mod">
          <ac:chgData name="Máté Kulimák" userId="755e7f01d0b8af70" providerId="LiveId" clId="{A33954E9-48E1-4444-96B7-3A6B0ADF667D}" dt="2022-09-21T19:54:47.233" v="103" actId="947"/>
          <ac:spMkLst>
            <pc:docMk/>
            <pc:sldMk cId="1608043762" sldId="268"/>
            <ac:spMk id="2" creationId="{DCF5221E-6CCA-E815-DA14-81096D33B0D3}"/>
          </ac:spMkLst>
        </pc:spChg>
        <pc:spChg chg="mod">
          <ac:chgData name="Máté Kulimák" userId="755e7f01d0b8af70" providerId="LiveId" clId="{A33954E9-48E1-4444-96B7-3A6B0ADF667D}" dt="2022-09-21T20:22:26.698" v="343" actId="27636"/>
          <ac:spMkLst>
            <pc:docMk/>
            <pc:sldMk cId="1608043762" sldId="268"/>
            <ac:spMk id="3" creationId="{1AC9990B-4220-984C-A66D-E98C1556FCD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9C51-8D6E-49DA-BD0A-2ECEBBB29188}" type="datetimeFigureOut">
              <a:rPr lang="hu-HU" smtClean="0"/>
              <a:t>2022. 09. 21.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371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9C51-8D6E-49DA-BD0A-2ECEBBB29188}" type="datetimeFigureOut">
              <a:rPr lang="hu-HU" smtClean="0"/>
              <a:t>2022. 09. 21.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5408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9C51-8D6E-49DA-BD0A-2ECEBBB29188}" type="datetimeFigureOut">
              <a:rPr lang="hu-HU" smtClean="0"/>
              <a:t>2022. 09. 21.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1788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9C51-8D6E-49DA-BD0A-2ECEBBB29188}" type="datetimeFigureOut">
              <a:rPr lang="hu-HU" smtClean="0"/>
              <a:t>2022. 09. 21.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6224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9C51-8D6E-49DA-BD0A-2ECEBBB29188}" type="datetimeFigureOut">
              <a:rPr lang="hu-HU" smtClean="0"/>
              <a:t>2022. 09. 21.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1828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9C51-8D6E-49DA-BD0A-2ECEBBB29188}" type="datetimeFigureOut">
              <a:rPr lang="hu-HU" smtClean="0"/>
              <a:t>2022. 09. 21.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9198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9C51-8D6E-49DA-BD0A-2ECEBBB29188}" type="datetimeFigureOut">
              <a:rPr lang="hu-HU" smtClean="0"/>
              <a:t>2022. 09. 21.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136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9C51-8D6E-49DA-BD0A-2ECEBBB29188}" type="datetimeFigureOut">
              <a:rPr lang="hu-HU" smtClean="0"/>
              <a:t>2022. 09. 21.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5658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9C51-8D6E-49DA-BD0A-2ECEBBB29188}" type="datetimeFigureOut">
              <a:rPr lang="hu-HU" smtClean="0"/>
              <a:t>2022. 09. 21.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569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9C51-8D6E-49DA-BD0A-2ECEBBB29188}" type="datetimeFigureOut">
              <a:rPr lang="hu-HU" smtClean="0"/>
              <a:t>2022. 09. 21.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1414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9C51-8D6E-49DA-BD0A-2ECEBBB29188}" type="datetimeFigureOut">
              <a:rPr lang="hu-HU" smtClean="0"/>
              <a:t>2022. 09. 21.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6916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6000">
              <a:schemeClr val="tx2"/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59C51-8D6E-49DA-BD0A-2ECEBBB29188}" type="datetimeFigureOut">
              <a:rPr lang="hu-HU" smtClean="0"/>
              <a:t>2022. 09. 21.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2469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479549"/>
            <a:ext cx="9144000" cy="2481263"/>
          </a:xfrm>
        </p:spPr>
        <p:txBody>
          <a:bodyPr>
            <a:normAutofit/>
          </a:bodyPr>
          <a:lstStyle/>
          <a:p>
            <a:r>
              <a:rPr lang="hu-HU" sz="8000" dirty="0">
                <a:solidFill>
                  <a:schemeClr val="bg1"/>
                </a:solidFill>
                <a:cs typeface="Helvetica" panose="020B0604020202020204" pitchFamily="34" charset="0"/>
              </a:rPr>
              <a:t>Apple </a:t>
            </a:r>
            <a:r>
              <a:rPr lang="hu-HU" sz="8000" dirty="0" err="1">
                <a:solidFill>
                  <a:schemeClr val="bg1"/>
                </a:solidFill>
                <a:cs typeface="Helvetica" panose="020B0604020202020204" pitchFamily="34" charset="0"/>
              </a:rPr>
              <a:t>event</a:t>
            </a:r>
            <a:endParaRPr lang="hu-HU" sz="80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6675438"/>
            <a:ext cx="9144000" cy="1655762"/>
          </a:xfrm>
        </p:spPr>
        <p:txBody>
          <a:bodyPr/>
          <a:lstStyle/>
          <a:p>
            <a:endParaRPr lang="hu-HU" dirty="0"/>
          </a:p>
        </p:txBody>
      </p:sp>
      <p:cxnSp>
        <p:nvCxnSpPr>
          <p:cNvPr id="6" name="Egyenes összekötő 5"/>
          <p:cNvCxnSpPr/>
          <p:nvPr/>
        </p:nvCxnSpPr>
        <p:spPr>
          <a:xfrm>
            <a:off x="2819400" y="3797300"/>
            <a:ext cx="6578600" cy="127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490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F5221E-6CCA-E815-DA14-81096D33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u="sng" cap="small" dirty="0">
                <a:solidFill>
                  <a:schemeClr val="bg1"/>
                </a:solidFill>
              </a:rPr>
              <a:t>Hibák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AC9990B-4220-984C-A66D-E98C1556F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7412"/>
            <a:ext cx="5257800" cy="2543176"/>
          </a:xfrm>
        </p:spPr>
        <p:txBody>
          <a:bodyPr>
            <a:normAutofit/>
          </a:bodyPr>
          <a:lstStyle/>
          <a:p>
            <a:pPr algn="just"/>
            <a:r>
              <a:rPr lang="hu-HU" sz="3600" dirty="0">
                <a:solidFill>
                  <a:schemeClr val="bg1"/>
                </a:solidFill>
              </a:rPr>
              <a:t>Kamera szenzor rezgése</a:t>
            </a:r>
          </a:p>
          <a:p>
            <a:pPr algn="just"/>
            <a:r>
              <a:rPr lang="hu-HU" sz="3600" dirty="0">
                <a:solidFill>
                  <a:schemeClr val="bg1"/>
                </a:solidFill>
              </a:rPr>
              <a:t>Akkumulátor gyengülés</a:t>
            </a:r>
          </a:p>
          <a:p>
            <a:pPr algn="just"/>
            <a:r>
              <a:rPr lang="hu-HU" sz="3600" dirty="0">
                <a:solidFill>
                  <a:schemeClr val="bg1"/>
                </a:solidFill>
              </a:rPr>
              <a:t>Pixel hibák</a:t>
            </a:r>
          </a:p>
          <a:p>
            <a:pPr algn="just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08043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27100" y="2625725"/>
            <a:ext cx="10515600" cy="1325563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Köszönöm a figyelmet!</a:t>
            </a:r>
          </a:p>
        </p:txBody>
      </p:sp>
      <p:sp>
        <p:nvSpPr>
          <p:cNvPr id="3" name="Szövegdoboz 2"/>
          <p:cNvSpPr txBox="1"/>
          <p:nvPr/>
        </p:nvSpPr>
        <p:spPr>
          <a:xfrm>
            <a:off x="152400" y="63754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Készítette: Kulimák Máté</a:t>
            </a:r>
          </a:p>
        </p:txBody>
      </p:sp>
    </p:spTree>
    <p:extLst>
      <p:ext uri="{BB962C8B-B14F-4D97-AF65-F5344CB8AC3E}">
        <p14:creationId xmlns:p14="http://schemas.microsoft.com/office/powerpoint/2010/main" val="2797735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Források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shorturl.at/flqY2</a:t>
            </a:r>
          </a:p>
          <a:p>
            <a:r>
              <a:rPr lang="hu-HU" dirty="0">
                <a:solidFill>
                  <a:schemeClr val="bg1"/>
                </a:solidFill>
              </a:rPr>
              <a:t>shorturl.at/</a:t>
            </a:r>
            <a:r>
              <a:rPr lang="hu-HU" dirty="0" err="1">
                <a:solidFill>
                  <a:schemeClr val="bg1"/>
                </a:solidFill>
              </a:rPr>
              <a:t>gkopy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Képek: </a:t>
            </a:r>
            <a:r>
              <a:rPr lang="hu-HU" dirty="0" err="1">
                <a:solidFill>
                  <a:schemeClr val="bg1"/>
                </a:solidFill>
              </a:rPr>
              <a:t>screenshotok</a:t>
            </a:r>
            <a:r>
              <a:rPr lang="hu-HU" dirty="0">
                <a:solidFill>
                  <a:schemeClr val="bg1"/>
                </a:solidFill>
              </a:rPr>
              <a:t> az apple.hu –</a:t>
            </a:r>
            <a:r>
              <a:rPr lang="hu-HU" dirty="0" err="1">
                <a:solidFill>
                  <a:schemeClr val="bg1"/>
                </a:solidFill>
              </a:rPr>
              <a:t>ról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Szöveg: </a:t>
            </a:r>
            <a:r>
              <a:rPr lang="hu-HU" dirty="0" err="1">
                <a:solidFill>
                  <a:schemeClr val="bg1"/>
                </a:solidFill>
              </a:rPr>
              <a:t>youtube</a:t>
            </a:r>
            <a:r>
              <a:rPr lang="hu-HU" dirty="0">
                <a:solidFill>
                  <a:schemeClr val="bg1"/>
                </a:solidFill>
              </a:rPr>
              <a:t> és internetes tesztek és kritikák </a:t>
            </a:r>
          </a:p>
        </p:txBody>
      </p:sp>
    </p:spTree>
    <p:extLst>
      <p:ext uri="{BB962C8B-B14F-4D97-AF65-F5344CB8AC3E}">
        <p14:creationId xmlns:p14="http://schemas.microsoft.com/office/powerpoint/2010/main" val="4022745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4800" u="sng" cap="small" spc="300">
                <a:solidFill>
                  <a:schemeClr val="bg1"/>
                </a:solidFill>
              </a:rPr>
              <a:t>A rendezvény</a:t>
            </a:r>
            <a:endParaRPr lang="hu-HU" sz="4800" u="sng" cap="small" spc="300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2692400"/>
            <a:ext cx="3708400" cy="2463799"/>
          </a:xfrm>
        </p:spPr>
        <p:txBody>
          <a:bodyPr/>
          <a:lstStyle/>
          <a:p>
            <a:pPr algn="ctr"/>
            <a:r>
              <a:rPr lang="hu-HU">
                <a:solidFill>
                  <a:schemeClr val="bg1"/>
                </a:solidFill>
              </a:rPr>
              <a:t>2022.09.07</a:t>
            </a:r>
          </a:p>
          <a:p>
            <a:pPr algn="ctr"/>
            <a:r>
              <a:rPr lang="hu-HU">
                <a:solidFill>
                  <a:schemeClr val="bg1"/>
                </a:solidFill>
              </a:rPr>
              <a:t>Apple Campus</a:t>
            </a:r>
          </a:p>
          <a:p>
            <a:pPr algn="ctr"/>
            <a:r>
              <a:rPr lang="hu-HU">
                <a:solidFill>
                  <a:schemeClr val="bg1"/>
                </a:solidFill>
              </a:rPr>
              <a:t>Stream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1970265"/>
            <a:ext cx="8255000" cy="463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14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u="sng" cap="small" spc="300" dirty="0">
                <a:solidFill>
                  <a:schemeClr val="bg1"/>
                </a:solidFill>
              </a:rPr>
              <a:t>Bemutatott termékek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5600" y="2730499"/>
            <a:ext cx="4318000" cy="2222501"/>
          </a:xfrm>
        </p:spPr>
        <p:txBody>
          <a:bodyPr>
            <a:norm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Apple </a:t>
            </a:r>
            <a:r>
              <a:rPr lang="hu-HU" dirty="0" err="1">
                <a:solidFill>
                  <a:schemeClr val="bg1"/>
                </a:solidFill>
              </a:rPr>
              <a:t>Fitness</a:t>
            </a:r>
            <a:r>
              <a:rPr lang="hu-HU" dirty="0">
                <a:solidFill>
                  <a:schemeClr val="bg1"/>
                </a:solidFill>
              </a:rPr>
              <a:t>+</a:t>
            </a:r>
          </a:p>
          <a:p>
            <a:pPr algn="ctr"/>
            <a:r>
              <a:rPr lang="hu-HU" dirty="0" err="1">
                <a:solidFill>
                  <a:schemeClr val="bg1"/>
                </a:solidFill>
              </a:rPr>
              <a:t>AirPods</a:t>
            </a:r>
            <a:r>
              <a:rPr lang="hu-HU" dirty="0">
                <a:solidFill>
                  <a:schemeClr val="bg1"/>
                </a:solidFill>
              </a:rPr>
              <a:t> Pro (2. generáció)</a:t>
            </a:r>
          </a:p>
          <a:p>
            <a:pPr algn="ctr"/>
            <a:r>
              <a:rPr lang="hu-HU" dirty="0" err="1">
                <a:solidFill>
                  <a:schemeClr val="bg1"/>
                </a:solidFill>
              </a:rPr>
              <a:t>Watch</a:t>
            </a:r>
            <a:r>
              <a:rPr lang="hu-HU" dirty="0">
                <a:solidFill>
                  <a:schemeClr val="bg1"/>
                </a:solidFill>
              </a:rPr>
              <a:t> Series 8 / Ultra / SE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iPhone 14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69" y="1690688"/>
            <a:ext cx="7012431" cy="4575141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69" y="2117497"/>
            <a:ext cx="7012431" cy="328118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68" y="2117497"/>
            <a:ext cx="6955311" cy="3707989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67" y="2057573"/>
            <a:ext cx="7012433" cy="384137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668" y="1653214"/>
            <a:ext cx="5622630" cy="4612615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864" y="1653214"/>
            <a:ext cx="6123434" cy="2928839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99" y="3802786"/>
            <a:ext cx="2755403" cy="305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4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u="sng" cap="small" spc="300">
                <a:solidFill>
                  <a:schemeClr val="bg1"/>
                </a:solidFill>
              </a:rPr>
              <a:t>Airpods pro (2.gen)</a:t>
            </a:r>
            <a:endParaRPr lang="hu-HU" u="sng" cap="small" spc="300" dirty="0">
              <a:solidFill>
                <a:schemeClr val="bg1"/>
              </a:solidFill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94"/>
          <a:stretch/>
        </p:blipFill>
        <p:spPr>
          <a:xfrm>
            <a:off x="3969240" y="2253222"/>
            <a:ext cx="3676543" cy="3651757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483" y="2253222"/>
            <a:ext cx="4546217" cy="3651757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-126893" y="2859206"/>
            <a:ext cx="4254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u-HU" sz="2800">
                <a:solidFill>
                  <a:schemeClr val="bg1"/>
                </a:solidFill>
              </a:rPr>
              <a:t>Zajszűrés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u-HU" sz="2800">
                <a:solidFill>
                  <a:schemeClr val="bg1"/>
                </a:solidFill>
              </a:rPr>
              <a:t>Vízállóság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u-HU" sz="2800">
                <a:solidFill>
                  <a:schemeClr val="bg1"/>
                </a:solidFill>
              </a:rPr>
              <a:t>Vezérlés</a:t>
            </a:r>
            <a:endParaRPr lang="hu-H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8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u="sng" cap="small" spc="300">
                <a:solidFill>
                  <a:schemeClr val="bg1"/>
                </a:solidFill>
              </a:rPr>
              <a:t>Watch SE</a:t>
            </a:r>
            <a:endParaRPr lang="hu-HU" u="sng" cap="small" spc="300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971799"/>
            <a:ext cx="3136900" cy="3205163"/>
          </a:xfrm>
        </p:spPr>
        <p:txBody>
          <a:bodyPr/>
          <a:lstStyle/>
          <a:p>
            <a:pPr algn="ctr"/>
            <a:r>
              <a:rPr lang="hu-HU">
                <a:solidFill>
                  <a:schemeClr val="bg1"/>
                </a:solidFill>
              </a:rPr>
              <a:t>40 vagy 44mm</a:t>
            </a:r>
          </a:p>
          <a:p>
            <a:pPr algn="ctr"/>
            <a:r>
              <a:rPr lang="hu-HU">
                <a:solidFill>
                  <a:schemeClr val="bg1"/>
                </a:solidFill>
              </a:rPr>
              <a:t>1000 nites fényerő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34" y="1690688"/>
            <a:ext cx="3842466" cy="4489314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00" y="1692968"/>
            <a:ext cx="3148752" cy="4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2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u="sng" spc="300" dirty="0" err="1">
                <a:solidFill>
                  <a:schemeClr val="bg1"/>
                </a:solidFill>
              </a:rPr>
              <a:t>Watch</a:t>
            </a:r>
            <a:r>
              <a:rPr lang="hu-HU" u="sng" spc="300" dirty="0">
                <a:solidFill>
                  <a:schemeClr val="bg1"/>
                </a:solidFill>
              </a:rPr>
              <a:t> Series 8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03200" y="1926930"/>
            <a:ext cx="4356100" cy="4931070"/>
          </a:xfrm>
        </p:spPr>
        <p:txBody>
          <a:bodyPr>
            <a:norm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41 vagy 45mm</a:t>
            </a:r>
          </a:p>
          <a:p>
            <a:pPr algn="ctr"/>
            <a:r>
              <a:rPr lang="hu-HU" dirty="0" err="1">
                <a:solidFill>
                  <a:schemeClr val="bg1"/>
                </a:solidFill>
              </a:rPr>
              <a:t>Always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on</a:t>
            </a:r>
            <a:r>
              <a:rPr lang="hu-HU" dirty="0">
                <a:solidFill>
                  <a:schemeClr val="bg1"/>
                </a:solidFill>
              </a:rPr>
              <a:t> kijelző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1000 </a:t>
            </a:r>
            <a:r>
              <a:rPr lang="hu-HU" dirty="0" err="1">
                <a:solidFill>
                  <a:schemeClr val="bg1"/>
                </a:solidFill>
              </a:rPr>
              <a:t>nites</a:t>
            </a:r>
            <a:r>
              <a:rPr lang="hu-HU" dirty="0">
                <a:solidFill>
                  <a:schemeClr val="bg1"/>
                </a:solidFill>
              </a:rPr>
              <a:t> fényerő</a:t>
            </a:r>
          </a:p>
          <a:p>
            <a:pPr algn="ctr"/>
            <a:endParaRPr lang="hu-HU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bg1"/>
                </a:solidFill>
              </a:rPr>
              <a:t>Előnyei: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Véroxigén mérés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EKG mérés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Testhőmérséklet figyelés</a:t>
            </a:r>
          </a:p>
          <a:p>
            <a:pPr marL="0" indent="0" algn="ctr">
              <a:buNone/>
            </a:pPr>
            <a:endParaRPr lang="hu-HU" dirty="0">
              <a:solidFill>
                <a:schemeClr val="bg1"/>
              </a:solidFill>
            </a:endParaRP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73" y="1926930"/>
            <a:ext cx="3598729" cy="4203028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102" y="1926930"/>
            <a:ext cx="288647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37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u="sng" cap="small" dirty="0">
                <a:solidFill>
                  <a:schemeClr val="bg1"/>
                </a:solidFill>
              </a:rPr>
              <a:t>iPhone 14</a:t>
            </a:r>
          </a:p>
        </p:txBody>
      </p:sp>
      <p:pic>
        <p:nvPicPr>
          <p:cNvPr id="5" name="Tartalom helye 4" descr="A képen szöveg, elektronika látható&#10;&#10;Automatikusan generált leírás">
            <a:extLst>
              <a:ext uri="{FF2B5EF4-FFF2-40B4-BE49-F238E27FC236}">
                <a16:creationId xmlns:a16="http://schemas.microsoft.com/office/drawing/2014/main" id="{79282222-A5A4-3967-5879-710EFDB67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940" y="2054515"/>
            <a:ext cx="4586610" cy="3988357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48E7688-4DEF-7AD0-B9BE-10CEB92DFC40}"/>
              </a:ext>
            </a:extLst>
          </p:cNvPr>
          <p:cNvSpPr txBox="1"/>
          <p:nvPr/>
        </p:nvSpPr>
        <p:spPr>
          <a:xfrm>
            <a:off x="-394953" y="2736502"/>
            <a:ext cx="4697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u-HU" sz="2800" dirty="0" err="1">
                <a:solidFill>
                  <a:schemeClr val="bg1"/>
                </a:solidFill>
              </a:rPr>
              <a:t>Ios</a:t>
            </a:r>
            <a:r>
              <a:rPr lang="hu-HU" sz="2800" dirty="0">
                <a:solidFill>
                  <a:schemeClr val="bg1"/>
                </a:solidFill>
              </a:rPr>
              <a:t> 16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u-HU" sz="2800" dirty="0" err="1">
                <a:solidFill>
                  <a:schemeClr val="bg1"/>
                </a:solidFill>
              </a:rPr>
              <a:t>Magsafe</a:t>
            </a:r>
            <a:endParaRPr lang="hu-HU" sz="28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A15 </a:t>
            </a:r>
            <a:r>
              <a:rPr lang="hu-HU" sz="2800" dirty="0" err="1">
                <a:solidFill>
                  <a:schemeClr val="bg1"/>
                </a:solidFill>
              </a:rPr>
              <a:t>Bionic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24E3203-2F0C-C1F8-CD97-8BFD11173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10" y="2054515"/>
            <a:ext cx="3574530" cy="398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2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u="sng" cap="small" dirty="0">
                <a:solidFill>
                  <a:schemeClr val="bg1"/>
                </a:solidFill>
              </a:rPr>
              <a:t>iPhone 14 pro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209799"/>
            <a:ext cx="3486150" cy="2552701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1 Tb változat</a:t>
            </a:r>
          </a:p>
          <a:p>
            <a:pPr algn="ctr"/>
            <a:r>
              <a:rPr lang="hu-HU" dirty="0" err="1">
                <a:solidFill>
                  <a:schemeClr val="bg1"/>
                </a:solidFill>
              </a:rPr>
              <a:t>Dynamic</a:t>
            </a:r>
            <a:r>
              <a:rPr lang="hu-HU" dirty="0">
                <a:solidFill>
                  <a:schemeClr val="bg1"/>
                </a:solidFill>
              </a:rPr>
              <a:t> Island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120Hz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A16 </a:t>
            </a:r>
            <a:r>
              <a:rPr lang="hu-HU" dirty="0" err="1">
                <a:solidFill>
                  <a:schemeClr val="bg1"/>
                </a:solidFill>
              </a:rPr>
              <a:t>Bionic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 descr="A képen szöveg, elektronika látható">
            <a:extLst>
              <a:ext uri="{FF2B5EF4-FFF2-40B4-BE49-F238E27FC236}">
                <a16:creationId xmlns:a16="http://schemas.microsoft.com/office/drawing/2014/main" id="{8B9409AC-D566-5A1B-BAEF-D82070B3F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754" y="1918828"/>
            <a:ext cx="3603996" cy="3486277"/>
          </a:xfrm>
          <a:prstGeom prst="rect">
            <a:avLst/>
          </a:prstGeom>
        </p:spPr>
      </p:pic>
      <p:pic>
        <p:nvPicPr>
          <p:cNvPr id="7" name="Kép 6" descr="A képen elektronika, vonalas látható&#10;&#10;Automatikusan generált leírás">
            <a:extLst>
              <a:ext uri="{FF2B5EF4-FFF2-40B4-BE49-F238E27FC236}">
                <a16:creationId xmlns:a16="http://schemas.microsoft.com/office/drawing/2014/main" id="{C330C373-9FB3-0C24-3690-01A8FF979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1" y="1913382"/>
            <a:ext cx="3882653" cy="349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10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u="sng" cap="small" dirty="0" err="1">
                <a:solidFill>
                  <a:schemeClr val="bg1"/>
                </a:solidFill>
              </a:rPr>
              <a:t>Dynamic</a:t>
            </a:r>
            <a:r>
              <a:rPr lang="hu-HU" u="sng" cap="small" dirty="0">
                <a:solidFill>
                  <a:schemeClr val="bg1"/>
                </a:solidFill>
              </a:rPr>
              <a:t> Island</a:t>
            </a:r>
          </a:p>
        </p:txBody>
      </p:sp>
      <p:pic>
        <p:nvPicPr>
          <p:cNvPr id="5" name="Tartalom helye 4" descr="A képen vezérlőpult látható&#10;&#10;Automatikusan generált leírás">
            <a:extLst>
              <a:ext uri="{FF2B5EF4-FFF2-40B4-BE49-F238E27FC236}">
                <a16:creationId xmlns:a16="http://schemas.microsoft.com/office/drawing/2014/main" id="{78A21413-98B1-BC98-31D7-2155B05FC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020" y="1508128"/>
            <a:ext cx="5474963" cy="4789102"/>
          </a:xfrm>
        </p:spPr>
      </p:pic>
    </p:spTree>
    <p:extLst>
      <p:ext uri="{BB962C8B-B14F-4D97-AF65-F5344CB8AC3E}">
        <p14:creationId xmlns:p14="http://schemas.microsoft.com/office/powerpoint/2010/main" val="258720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Kék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</TotalTime>
  <Words>131</Words>
  <Application>Microsoft Office PowerPoint</Application>
  <PresentationFormat>Szélesvásznú</PresentationFormat>
  <Paragraphs>47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Apple event</vt:lpstr>
      <vt:lpstr>A rendezvény</vt:lpstr>
      <vt:lpstr>Bemutatott termékek</vt:lpstr>
      <vt:lpstr>Airpods pro (2.gen)</vt:lpstr>
      <vt:lpstr>Watch SE</vt:lpstr>
      <vt:lpstr>Watch Series 8</vt:lpstr>
      <vt:lpstr>iPhone 14</vt:lpstr>
      <vt:lpstr>iPhone 14 pro</vt:lpstr>
      <vt:lpstr>Dynamic Island</vt:lpstr>
      <vt:lpstr>Hibák</vt:lpstr>
      <vt:lpstr>Köszönöm a figyelmet!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Kulimák Máté</dc:creator>
  <cp:lastModifiedBy>Máté Kulimák</cp:lastModifiedBy>
  <cp:revision>12</cp:revision>
  <dcterms:created xsi:type="dcterms:W3CDTF">2022-09-08T09:19:16Z</dcterms:created>
  <dcterms:modified xsi:type="dcterms:W3CDTF">2022-09-21T20:23:50Z</dcterms:modified>
</cp:coreProperties>
</file>